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57" r:id="rId5"/>
    <p:sldId id="260" r:id="rId6"/>
    <p:sldId id="261" r:id="rId7"/>
    <p:sldId id="262"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9" d="100"/>
          <a:sy n="79" d="100"/>
        </p:scale>
        <p:origin x="15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eg>
</file>

<file path=ppt/media/image4.png>
</file>

<file path=ppt/media/image5.png>
</file>

<file path=ppt/media/image6.png>
</file>

<file path=ppt/media/image7.jpe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523E4AA-239E-45C5-9060-392A0BD6E518}"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1847732679"/>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23E4AA-239E-45C5-9060-392A0BD6E518}"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1585872452"/>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23E4AA-239E-45C5-9060-392A0BD6E518}"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818260199"/>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23E4AA-239E-45C5-9060-392A0BD6E518}"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93F6423-C37E-4511-82DC-D9D8D2CDBB56}"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77215155"/>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23E4AA-239E-45C5-9060-392A0BD6E518}"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930053060"/>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523E4AA-239E-45C5-9060-392A0BD6E518}" type="datetimeFigureOut">
              <a:rPr lang="en-IN" smtClean="0"/>
              <a:t>20-03-2024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844283133"/>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523E4AA-239E-45C5-9060-392A0BD6E518}" type="datetimeFigureOut">
              <a:rPr lang="en-IN" smtClean="0"/>
              <a:t>20-03-2024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870392606"/>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23E4AA-239E-45C5-9060-392A0BD6E518}"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67126903"/>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23E4AA-239E-45C5-9060-392A0BD6E518}"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073025013"/>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23E4AA-239E-45C5-9060-392A0BD6E518}"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94068939"/>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23E4AA-239E-45C5-9060-392A0BD6E518}"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501892312"/>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23E4AA-239E-45C5-9060-392A0BD6E518}"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900726897"/>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23E4AA-239E-45C5-9060-392A0BD6E518}" type="datetimeFigureOut">
              <a:rPr lang="en-IN" smtClean="0"/>
              <a:t>20-03-2024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3438586020"/>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23E4AA-239E-45C5-9060-392A0BD6E518}" type="datetimeFigureOut">
              <a:rPr lang="en-IN" smtClean="0"/>
              <a:t>20-03-2024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984486193"/>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23E4AA-239E-45C5-9060-392A0BD6E518}" type="datetimeFigureOut">
              <a:rPr lang="en-IN" smtClean="0"/>
              <a:t>20-03-2024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1632501547"/>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23E4AA-239E-45C5-9060-392A0BD6E518}"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07852961"/>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23E4AA-239E-45C5-9060-392A0BD6E518}"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93F6423-C37E-4511-82DC-D9D8D2CDBB56}" type="slidenum">
              <a:rPr lang="en-IN" smtClean="0"/>
              <a:t>‹#›</a:t>
            </a:fld>
            <a:endParaRPr lang="en-IN"/>
          </a:p>
        </p:txBody>
      </p:sp>
    </p:spTree>
    <p:extLst>
      <p:ext uri="{BB962C8B-B14F-4D97-AF65-F5344CB8AC3E}">
        <p14:creationId xmlns:p14="http://schemas.microsoft.com/office/powerpoint/2010/main" val="2114765206"/>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523E4AA-239E-45C5-9060-392A0BD6E518}" type="datetimeFigureOut">
              <a:rPr lang="en-IN" smtClean="0"/>
              <a:t>20-03-2024</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93F6423-C37E-4511-82DC-D9D8D2CDBB56}" type="slidenum">
              <a:rPr lang="en-IN" smtClean="0"/>
              <a:t>‹#›</a:t>
            </a:fld>
            <a:endParaRPr lang="en-IN"/>
          </a:p>
        </p:txBody>
      </p:sp>
    </p:spTree>
    <p:extLst>
      <p:ext uri="{BB962C8B-B14F-4D97-AF65-F5344CB8AC3E}">
        <p14:creationId xmlns:p14="http://schemas.microsoft.com/office/powerpoint/2010/main" val="312089216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T Ministry Notifies Online Gaming Rules: What's Changed?">
            <a:extLst>
              <a:ext uri="{FF2B5EF4-FFF2-40B4-BE49-F238E27FC236}">
                <a16:creationId xmlns:a16="http://schemas.microsoft.com/office/drawing/2014/main" id="{9563FA46-9918-4D34-0936-405B7BE86C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22276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5453FC4-4F78-0CBC-1875-45D1E2296F18}"/>
              </a:ext>
            </a:extLst>
          </p:cNvPr>
          <p:cNvSpPr>
            <a:spLocks noGrp="1"/>
          </p:cNvSpPr>
          <p:nvPr>
            <p:ph type="ctrTitle"/>
          </p:nvPr>
        </p:nvSpPr>
        <p:spPr/>
        <p:txBody>
          <a:bodyPr/>
          <a:lstStyle/>
          <a:p>
            <a:r>
              <a:rPr lang="en-US" dirty="0"/>
              <a:t>Python games</a:t>
            </a:r>
            <a:endParaRPr lang="en-IN" dirty="0"/>
          </a:p>
        </p:txBody>
      </p:sp>
      <p:sp>
        <p:nvSpPr>
          <p:cNvPr id="3" name="Subtitle 2">
            <a:extLst>
              <a:ext uri="{FF2B5EF4-FFF2-40B4-BE49-F238E27FC236}">
                <a16:creationId xmlns:a16="http://schemas.microsoft.com/office/drawing/2014/main" id="{4D61FBE6-EF4E-8B20-1F9E-ED2FEB0AA6C1}"/>
              </a:ext>
            </a:extLst>
          </p:cNvPr>
          <p:cNvSpPr>
            <a:spLocks noGrp="1"/>
          </p:cNvSpPr>
          <p:nvPr>
            <p:ph type="subTitle" idx="1"/>
          </p:nvPr>
        </p:nvSpPr>
        <p:spPr/>
        <p:txBody>
          <a:bodyPr/>
          <a:lstStyle/>
          <a:p>
            <a:r>
              <a:rPr lang="en-US" dirty="0"/>
              <a:t>By Lakshay Kumar</a:t>
            </a:r>
            <a:endParaRPr lang="en-IN" dirty="0"/>
          </a:p>
        </p:txBody>
      </p:sp>
    </p:spTree>
    <p:extLst>
      <p:ext uri="{BB962C8B-B14F-4D97-AF65-F5344CB8AC3E}">
        <p14:creationId xmlns:p14="http://schemas.microsoft.com/office/powerpoint/2010/main" val="2987054451"/>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61EA0-95E0-3F03-5611-BD525993F695}"/>
              </a:ext>
            </a:extLst>
          </p:cNvPr>
          <p:cNvSpPr>
            <a:spLocks noGrp="1"/>
          </p:cNvSpPr>
          <p:nvPr>
            <p:ph type="title"/>
          </p:nvPr>
        </p:nvSpPr>
        <p:spPr/>
        <p:txBody>
          <a:bodyPr/>
          <a:lstStyle/>
          <a:p>
            <a:r>
              <a:rPr lang="en-US" dirty="0"/>
              <a:t>Basic introduction </a:t>
            </a:r>
            <a:endParaRPr lang="en-IN" dirty="0"/>
          </a:p>
        </p:txBody>
      </p:sp>
      <p:sp>
        <p:nvSpPr>
          <p:cNvPr id="3" name="Content Placeholder 2">
            <a:extLst>
              <a:ext uri="{FF2B5EF4-FFF2-40B4-BE49-F238E27FC236}">
                <a16:creationId xmlns:a16="http://schemas.microsoft.com/office/drawing/2014/main" id="{FB189F20-3ED7-B92B-09F8-27FB01F09F26}"/>
              </a:ext>
            </a:extLst>
          </p:cNvPr>
          <p:cNvSpPr>
            <a:spLocks noGrp="1"/>
          </p:cNvSpPr>
          <p:nvPr>
            <p:ph idx="1"/>
          </p:nvPr>
        </p:nvSpPr>
        <p:spPr/>
        <p:txBody>
          <a:bodyPr/>
          <a:lstStyle/>
          <a:p>
            <a:r>
              <a:rPr lang="en-US" dirty="0" err="1"/>
              <a:t>GamingHub</a:t>
            </a:r>
            <a:r>
              <a:rPr lang="en-US" dirty="0"/>
              <a:t> consist of 4 children’s games from which we can choose from. The games are made using  </a:t>
            </a:r>
            <a:r>
              <a:rPr lang="en-US" dirty="0" err="1"/>
              <a:t>tkinter</a:t>
            </a:r>
            <a:r>
              <a:rPr lang="en-US" dirty="0"/>
              <a:t> and turtle libraries which are used for giving graphical output of the code. </a:t>
            </a:r>
          </a:p>
          <a:p>
            <a:r>
              <a:rPr lang="en-US" dirty="0"/>
              <a:t>Once we play the games, it calculates the time in which the games are made and calculates the money based on that time. </a:t>
            </a:r>
          </a:p>
          <a:p>
            <a:endParaRPr lang="en-US" dirty="0"/>
          </a:p>
        </p:txBody>
      </p:sp>
    </p:spTree>
    <p:extLst>
      <p:ext uri="{BB962C8B-B14F-4D97-AF65-F5344CB8AC3E}">
        <p14:creationId xmlns:p14="http://schemas.microsoft.com/office/powerpoint/2010/main" val="2137464120"/>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A0371-3938-FDE7-2DA3-828CC2371092}"/>
              </a:ext>
            </a:extLst>
          </p:cNvPr>
          <p:cNvSpPr>
            <a:spLocks noGrp="1"/>
          </p:cNvSpPr>
          <p:nvPr>
            <p:ph type="title"/>
          </p:nvPr>
        </p:nvSpPr>
        <p:spPr/>
        <p:txBody>
          <a:bodyPr/>
          <a:lstStyle/>
          <a:p>
            <a:r>
              <a:rPr lang="en-US" dirty="0"/>
              <a:t>Need for </a:t>
            </a:r>
            <a:r>
              <a:rPr lang="en-US" dirty="0" err="1"/>
              <a:t>Gamehub</a:t>
            </a:r>
            <a:r>
              <a:rPr lang="en-US" dirty="0"/>
              <a:t> </a:t>
            </a:r>
            <a:endParaRPr lang="en-IN" dirty="0"/>
          </a:p>
        </p:txBody>
      </p:sp>
      <p:sp>
        <p:nvSpPr>
          <p:cNvPr id="3" name="Content Placeholder 2">
            <a:extLst>
              <a:ext uri="{FF2B5EF4-FFF2-40B4-BE49-F238E27FC236}">
                <a16:creationId xmlns:a16="http://schemas.microsoft.com/office/drawing/2014/main" id="{43447C4B-86D6-D520-FAC1-A66E5BD110D9}"/>
              </a:ext>
            </a:extLst>
          </p:cNvPr>
          <p:cNvSpPr>
            <a:spLocks noGrp="1"/>
          </p:cNvSpPr>
          <p:nvPr>
            <p:ph idx="1"/>
          </p:nvPr>
        </p:nvSpPr>
        <p:spPr/>
        <p:txBody>
          <a:bodyPr/>
          <a:lstStyle/>
          <a:p>
            <a:r>
              <a:rPr lang="en-US" dirty="0"/>
              <a:t>Nowadays many children are in an addiction of violent games. It affects their </a:t>
            </a:r>
            <a:r>
              <a:rPr lang="en-US" dirty="0" err="1"/>
              <a:t>behavioural</a:t>
            </a:r>
            <a:r>
              <a:rPr lang="en-US" dirty="0"/>
              <a:t> patterns and makes them impatient. </a:t>
            </a:r>
          </a:p>
          <a:p>
            <a:r>
              <a:rPr lang="en-US" dirty="0"/>
              <a:t>The games of </a:t>
            </a:r>
            <a:r>
              <a:rPr lang="en-US" dirty="0" err="1"/>
              <a:t>gamehub</a:t>
            </a:r>
            <a:r>
              <a:rPr lang="en-US" dirty="0"/>
              <a:t> are a solution to that. Some games need fast reflexes to win while others don’t have a win-loss concept and are more of a relaxant to the children. </a:t>
            </a:r>
            <a:endParaRPr lang="en-IN" dirty="0"/>
          </a:p>
        </p:txBody>
      </p:sp>
      <p:pic>
        <p:nvPicPr>
          <p:cNvPr id="3076" name="Picture 4" descr="100 best video games, ranked by experts | GQ India">
            <a:extLst>
              <a:ext uri="{FF2B5EF4-FFF2-40B4-BE49-F238E27FC236}">
                <a16:creationId xmlns:a16="http://schemas.microsoft.com/office/drawing/2014/main" id="{1A518F69-4E74-3BDC-B148-5D113621A3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3868" y="3913304"/>
            <a:ext cx="5201174" cy="292566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0037974"/>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165E4-61DC-B706-8FD4-E62189645128}"/>
              </a:ext>
            </a:extLst>
          </p:cNvPr>
          <p:cNvSpPr>
            <a:spLocks noGrp="1"/>
          </p:cNvSpPr>
          <p:nvPr>
            <p:ph type="title"/>
          </p:nvPr>
        </p:nvSpPr>
        <p:spPr>
          <a:xfrm>
            <a:off x="913795" y="609600"/>
            <a:ext cx="6854559" cy="1326321"/>
          </a:xfrm>
        </p:spPr>
        <p:txBody>
          <a:bodyPr/>
          <a:lstStyle/>
          <a:p>
            <a:r>
              <a:rPr lang="en-US" dirty="0"/>
              <a:t>Smile Man</a:t>
            </a:r>
            <a:endParaRPr lang="en-IN" dirty="0"/>
          </a:p>
        </p:txBody>
      </p:sp>
      <p:sp>
        <p:nvSpPr>
          <p:cNvPr id="3" name="Content Placeholder 2">
            <a:extLst>
              <a:ext uri="{FF2B5EF4-FFF2-40B4-BE49-F238E27FC236}">
                <a16:creationId xmlns:a16="http://schemas.microsoft.com/office/drawing/2014/main" id="{F5CE4450-D875-D780-FA7B-29F34930D02F}"/>
              </a:ext>
            </a:extLst>
          </p:cNvPr>
          <p:cNvSpPr>
            <a:spLocks noGrp="1"/>
          </p:cNvSpPr>
          <p:nvPr>
            <p:ph idx="1"/>
          </p:nvPr>
        </p:nvSpPr>
        <p:spPr>
          <a:xfrm>
            <a:off x="913795" y="2096064"/>
            <a:ext cx="5810686" cy="3695136"/>
          </a:xfrm>
        </p:spPr>
        <p:txBody>
          <a:bodyPr/>
          <a:lstStyle/>
          <a:p>
            <a:r>
              <a:rPr lang="en-US" dirty="0"/>
              <a:t> It is a game made with the use of </a:t>
            </a:r>
            <a:r>
              <a:rPr lang="en-US" dirty="0" err="1"/>
              <a:t>tkinter</a:t>
            </a:r>
            <a:r>
              <a:rPr lang="en-US" dirty="0"/>
              <a:t> library. I have made the various states of the smile man which are triggered at the events of hover(smile), clicking(laugh/tongue out), and even after not clicking for 5 seconds (sad).</a:t>
            </a:r>
            <a:endParaRPr lang="en-IN" dirty="0"/>
          </a:p>
        </p:txBody>
      </p:sp>
      <p:pic>
        <p:nvPicPr>
          <p:cNvPr id="5" name="Picture 4">
            <a:extLst>
              <a:ext uri="{FF2B5EF4-FFF2-40B4-BE49-F238E27FC236}">
                <a16:creationId xmlns:a16="http://schemas.microsoft.com/office/drawing/2014/main" id="{559F6608-CB58-55DF-178C-6B0BD68A193F}"/>
              </a:ext>
            </a:extLst>
          </p:cNvPr>
          <p:cNvPicPr>
            <a:picLocks noChangeAspect="1"/>
          </p:cNvPicPr>
          <p:nvPr/>
        </p:nvPicPr>
        <p:blipFill>
          <a:blip r:embed="rId2"/>
          <a:stretch>
            <a:fillRect/>
          </a:stretch>
        </p:blipFill>
        <p:spPr>
          <a:xfrm>
            <a:off x="8205323" y="62742"/>
            <a:ext cx="3778981" cy="3359955"/>
          </a:xfrm>
          <a:prstGeom prst="rect">
            <a:avLst/>
          </a:prstGeom>
          <a:ln>
            <a:noFill/>
          </a:ln>
          <a:effectLst>
            <a:softEdge rad="112500"/>
          </a:effectLst>
        </p:spPr>
      </p:pic>
      <p:pic>
        <p:nvPicPr>
          <p:cNvPr id="9" name="Picture 8">
            <a:extLst>
              <a:ext uri="{FF2B5EF4-FFF2-40B4-BE49-F238E27FC236}">
                <a16:creationId xmlns:a16="http://schemas.microsoft.com/office/drawing/2014/main" id="{678677F9-4B41-89F5-0075-5B299F782106}"/>
              </a:ext>
            </a:extLst>
          </p:cNvPr>
          <p:cNvPicPr>
            <a:picLocks noChangeAspect="1"/>
          </p:cNvPicPr>
          <p:nvPr/>
        </p:nvPicPr>
        <p:blipFill>
          <a:blip r:embed="rId3"/>
          <a:stretch>
            <a:fillRect/>
          </a:stretch>
        </p:blipFill>
        <p:spPr>
          <a:xfrm>
            <a:off x="8205324" y="3422697"/>
            <a:ext cx="3778980" cy="3139944"/>
          </a:xfrm>
          <a:prstGeom prst="rect">
            <a:avLst/>
          </a:prstGeom>
          <a:ln>
            <a:noFill/>
          </a:ln>
          <a:effectLst>
            <a:softEdge rad="112500"/>
          </a:effectLst>
        </p:spPr>
      </p:pic>
    </p:spTree>
    <p:extLst>
      <p:ext uri="{BB962C8B-B14F-4D97-AF65-F5344CB8AC3E}">
        <p14:creationId xmlns:p14="http://schemas.microsoft.com/office/powerpoint/2010/main" val="388602117"/>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CB80-9AD0-1681-45C2-2FE351E31E2E}"/>
              </a:ext>
            </a:extLst>
          </p:cNvPr>
          <p:cNvSpPr>
            <a:spLocks noGrp="1"/>
          </p:cNvSpPr>
          <p:nvPr>
            <p:ph type="title"/>
          </p:nvPr>
        </p:nvSpPr>
        <p:spPr>
          <a:xfrm>
            <a:off x="913796" y="609600"/>
            <a:ext cx="5681214" cy="1326321"/>
          </a:xfrm>
        </p:spPr>
        <p:txBody>
          <a:bodyPr/>
          <a:lstStyle/>
          <a:p>
            <a:r>
              <a:rPr lang="en-US" dirty="0"/>
              <a:t>Rock Paper Scissor</a:t>
            </a:r>
            <a:endParaRPr lang="en-IN" dirty="0"/>
          </a:p>
        </p:txBody>
      </p:sp>
      <p:sp>
        <p:nvSpPr>
          <p:cNvPr id="3" name="Content Placeholder 2">
            <a:extLst>
              <a:ext uri="{FF2B5EF4-FFF2-40B4-BE49-F238E27FC236}">
                <a16:creationId xmlns:a16="http://schemas.microsoft.com/office/drawing/2014/main" id="{1128E7D1-9A58-81FC-F85D-D15A28AFD5DE}"/>
              </a:ext>
            </a:extLst>
          </p:cNvPr>
          <p:cNvSpPr>
            <a:spLocks noGrp="1"/>
          </p:cNvSpPr>
          <p:nvPr>
            <p:ph idx="1"/>
          </p:nvPr>
        </p:nvSpPr>
        <p:spPr>
          <a:xfrm>
            <a:off x="913795" y="1747880"/>
            <a:ext cx="4969115" cy="4043320"/>
          </a:xfrm>
        </p:spPr>
        <p:txBody>
          <a:bodyPr/>
          <a:lstStyle/>
          <a:p>
            <a:r>
              <a:rPr lang="en-US" dirty="0"/>
              <a:t>It is a simple game made with the use of random function. The player inputs their choice and they are given the choice of the computer.</a:t>
            </a:r>
          </a:p>
          <a:p>
            <a:r>
              <a:rPr lang="en-US" dirty="0"/>
              <a:t>The game also shows the number of times you won and the number of times the computer won</a:t>
            </a:r>
            <a:endParaRPr lang="en-IN" dirty="0"/>
          </a:p>
        </p:txBody>
      </p:sp>
      <p:pic>
        <p:nvPicPr>
          <p:cNvPr id="1026" name="Picture 2" descr="Playing Rock–Paper–Scissors with 500 people - Andy Grunwald">
            <a:extLst>
              <a:ext uri="{FF2B5EF4-FFF2-40B4-BE49-F238E27FC236}">
                <a16:creationId xmlns:a16="http://schemas.microsoft.com/office/drawing/2014/main" id="{61F80721-578A-C88C-83DE-B9A8C2DE3E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66648" y="737131"/>
            <a:ext cx="4354794" cy="38104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7720522"/>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1B0BB-6784-9717-851A-D9C4DD9395CD}"/>
              </a:ext>
            </a:extLst>
          </p:cNvPr>
          <p:cNvSpPr>
            <a:spLocks noGrp="1"/>
          </p:cNvSpPr>
          <p:nvPr>
            <p:ph type="title"/>
          </p:nvPr>
        </p:nvSpPr>
        <p:spPr>
          <a:xfrm>
            <a:off x="913796" y="609600"/>
            <a:ext cx="5252336" cy="1326321"/>
          </a:xfrm>
        </p:spPr>
        <p:txBody>
          <a:bodyPr/>
          <a:lstStyle/>
          <a:p>
            <a:r>
              <a:rPr lang="en-US" dirty="0"/>
              <a:t>Tic Tac toe</a:t>
            </a:r>
            <a:endParaRPr lang="en-IN" dirty="0"/>
          </a:p>
        </p:txBody>
      </p:sp>
      <p:sp>
        <p:nvSpPr>
          <p:cNvPr id="3" name="Content Placeholder 2">
            <a:extLst>
              <a:ext uri="{FF2B5EF4-FFF2-40B4-BE49-F238E27FC236}">
                <a16:creationId xmlns:a16="http://schemas.microsoft.com/office/drawing/2014/main" id="{FFC09417-55A3-4CA9-703E-A86E33D35F17}"/>
              </a:ext>
            </a:extLst>
          </p:cNvPr>
          <p:cNvSpPr>
            <a:spLocks noGrp="1"/>
          </p:cNvSpPr>
          <p:nvPr>
            <p:ph idx="1"/>
          </p:nvPr>
        </p:nvSpPr>
        <p:spPr>
          <a:xfrm>
            <a:off x="913795" y="2096064"/>
            <a:ext cx="6627982" cy="3695136"/>
          </a:xfrm>
        </p:spPr>
        <p:txBody>
          <a:bodyPr/>
          <a:lstStyle/>
          <a:p>
            <a:r>
              <a:rPr lang="en-US" dirty="0"/>
              <a:t>It is another game made with the use of random function in python. </a:t>
            </a:r>
          </a:p>
          <a:p>
            <a:r>
              <a:rPr lang="en-US" dirty="0"/>
              <a:t>The game uses matrix for playing.</a:t>
            </a:r>
            <a:endParaRPr lang="en-IN" dirty="0"/>
          </a:p>
        </p:txBody>
      </p:sp>
      <p:pic>
        <p:nvPicPr>
          <p:cNvPr id="1026" name="Picture 2" descr="Buy giftkyade Gkd 3D Tic Tac Toe Game Classic Mind Games For Kids Wooden  Family Games Special Board Games For Kids Premium Finish Kids Toys (7X7  Inch Bamboo Ecofriendly) Online at Low">
            <a:extLst>
              <a:ext uri="{FF2B5EF4-FFF2-40B4-BE49-F238E27FC236}">
                <a16:creationId xmlns:a16="http://schemas.microsoft.com/office/drawing/2014/main" id="{F0A67BC0-EF6B-CE65-FD89-5039A24352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3736" y="849664"/>
            <a:ext cx="4219996" cy="42199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14442609"/>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6D1C-661B-947A-C59E-81C1866EEC1E}"/>
              </a:ext>
            </a:extLst>
          </p:cNvPr>
          <p:cNvSpPr>
            <a:spLocks noGrp="1"/>
          </p:cNvSpPr>
          <p:nvPr>
            <p:ph type="title"/>
          </p:nvPr>
        </p:nvSpPr>
        <p:spPr>
          <a:xfrm>
            <a:off x="913796" y="609600"/>
            <a:ext cx="10520250" cy="1326321"/>
          </a:xfrm>
        </p:spPr>
        <p:txBody>
          <a:bodyPr/>
          <a:lstStyle/>
          <a:p>
            <a:r>
              <a:rPr lang="en-US" dirty="0"/>
              <a:t>Fruit </a:t>
            </a:r>
            <a:r>
              <a:rPr lang="en-US" dirty="0" err="1"/>
              <a:t>BAsket</a:t>
            </a:r>
            <a:endParaRPr lang="en-IN" dirty="0"/>
          </a:p>
        </p:txBody>
      </p:sp>
      <p:sp>
        <p:nvSpPr>
          <p:cNvPr id="3" name="Content Placeholder 2">
            <a:extLst>
              <a:ext uri="{FF2B5EF4-FFF2-40B4-BE49-F238E27FC236}">
                <a16:creationId xmlns:a16="http://schemas.microsoft.com/office/drawing/2014/main" id="{D9F63733-E461-F3C8-D3E0-45557DC447AC}"/>
              </a:ext>
            </a:extLst>
          </p:cNvPr>
          <p:cNvSpPr>
            <a:spLocks noGrp="1"/>
          </p:cNvSpPr>
          <p:nvPr>
            <p:ph idx="1"/>
          </p:nvPr>
        </p:nvSpPr>
        <p:spPr>
          <a:xfrm>
            <a:off x="913794" y="2096064"/>
            <a:ext cx="10593079" cy="3695136"/>
          </a:xfrm>
        </p:spPr>
        <p:txBody>
          <a:bodyPr/>
          <a:lstStyle/>
          <a:p>
            <a:r>
              <a:rPr lang="en-US" dirty="0"/>
              <a:t>It is a game made with the use of graphical libraries of python.  The player is given 3 lives and he has to catch the fruits that are falling from the top. We have made the use of random function for the position of the fruits and we make the y coordinate of the fruit objects less with time. </a:t>
            </a:r>
          </a:p>
          <a:p>
            <a:r>
              <a:rPr lang="en-US" dirty="0"/>
              <a:t>The loss of fruits decreases the value of player lives( we have done this with the condition that when the y coordinate of the object become negative, we decrease the number of lives with one)</a:t>
            </a:r>
            <a:endParaRPr lang="en-IN" dirty="0"/>
          </a:p>
        </p:txBody>
      </p:sp>
    </p:spTree>
    <p:extLst>
      <p:ext uri="{BB962C8B-B14F-4D97-AF65-F5344CB8AC3E}">
        <p14:creationId xmlns:p14="http://schemas.microsoft.com/office/powerpoint/2010/main" val="1807365586"/>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06FD5-C056-604E-C0DD-1A6DA7751F48}"/>
              </a:ext>
            </a:extLst>
          </p:cNvPr>
          <p:cNvSpPr>
            <a:spLocks noGrp="1"/>
          </p:cNvSpPr>
          <p:nvPr>
            <p:ph type="title"/>
          </p:nvPr>
        </p:nvSpPr>
        <p:spPr>
          <a:xfrm>
            <a:off x="913796" y="609600"/>
            <a:ext cx="6579430" cy="1326321"/>
          </a:xfrm>
        </p:spPr>
        <p:txBody>
          <a:bodyPr/>
          <a:lstStyle/>
          <a:p>
            <a:r>
              <a:rPr lang="en-US" dirty="0"/>
              <a:t>Future scope </a:t>
            </a:r>
            <a:endParaRPr lang="en-IN" dirty="0"/>
          </a:p>
        </p:txBody>
      </p:sp>
      <p:sp>
        <p:nvSpPr>
          <p:cNvPr id="3" name="Content Placeholder 2">
            <a:extLst>
              <a:ext uri="{FF2B5EF4-FFF2-40B4-BE49-F238E27FC236}">
                <a16:creationId xmlns:a16="http://schemas.microsoft.com/office/drawing/2014/main" id="{C209AFD8-260A-6BC2-70F8-06F4F6F7D4FA}"/>
              </a:ext>
            </a:extLst>
          </p:cNvPr>
          <p:cNvSpPr>
            <a:spLocks noGrp="1"/>
          </p:cNvSpPr>
          <p:nvPr>
            <p:ph idx="1"/>
          </p:nvPr>
        </p:nvSpPr>
        <p:spPr>
          <a:xfrm>
            <a:off x="913795" y="2096064"/>
            <a:ext cx="6757455" cy="3695136"/>
          </a:xfrm>
        </p:spPr>
        <p:txBody>
          <a:bodyPr/>
          <a:lstStyle/>
          <a:p>
            <a:r>
              <a:rPr lang="en-US" dirty="0"/>
              <a:t>The games are a good way for children to pass time and relax for a while. The project can help the parents do a check and restriction on the amount of time their children paly the game as we have used the time function in these and we can add the functionality to quit the games when the </a:t>
            </a:r>
            <a:r>
              <a:rPr lang="en-US" dirty="0" err="1"/>
              <a:t>time_elapsed</a:t>
            </a:r>
            <a:r>
              <a:rPr lang="en-US" dirty="0"/>
              <a:t> exceeds the time input by the parents.</a:t>
            </a:r>
          </a:p>
          <a:p>
            <a:r>
              <a:rPr lang="en-US" dirty="0"/>
              <a:t>This game can also work as a one stop to all the games the children play by adding more games in it.</a:t>
            </a:r>
            <a:endParaRPr lang="en-IN" dirty="0"/>
          </a:p>
        </p:txBody>
      </p:sp>
      <p:pic>
        <p:nvPicPr>
          <p:cNvPr id="4" name="production_id_4884244 (2160p)">
            <a:hlinkClick r:id="" action="ppaction://media"/>
            <a:extLst>
              <a:ext uri="{FF2B5EF4-FFF2-40B4-BE49-F238E27FC236}">
                <a16:creationId xmlns:a16="http://schemas.microsoft.com/office/drawing/2014/main" id="{4CC8E29C-E7D3-9404-C44B-A62A0A72081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083734" y="825387"/>
            <a:ext cx="3843927" cy="520722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565106181"/>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AE91F-997C-9B7C-C8EC-171643820204}"/>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8D4D517D-1954-5DD1-2821-5FC0E778F00D}"/>
              </a:ext>
            </a:extLst>
          </p:cNvPr>
          <p:cNvSpPr>
            <a:spLocks noGrp="1"/>
          </p:cNvSpPr>
          <p:nvPr>
            <p:ph idx="1"/>
          </p:nvPr>
        </p:nvSpPr>
        <p:spPr/>
        <p:txBody>
          <a:bodyPr/>
          <a:lstStyle/>
          <a:p>
            <a:endParaRPr lang="en-IN"/>
          </a:p>
        </p:txBody>
      </p:sp>
      <p:pic>
        <p:nvPicPr>
          <p:cNvPr id="2052" name="Picture 4" descr="Premium Vector | Thank you for your time">
            <a:extLst>
              <a:ext uri="{FF2B5EF4-FFF2-40B4-BE49-F238E27FC236}">
                <a16:creationId xmlns:a16="http://schemas.microsoft.com/office/drawing/2014/main" id="{56E0C000-0FB3-1FA1-8F04-7A2CF29E68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7274" y="238181"/>
            <a:ext cx="5452389" cy="61721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1199416"/>
      </p:ext>
    </p:extLst>
  </p:cSld>
  <p:clrMapOvr>
    <a:masterClrMapping/>
  </p:clrMapOvr>
  <mc:AlternateContent xmlns:mc="http://schemas.openxmlformats.org/markup-compatibility/2006" xmlns:p14="http://schemas.microsoft.com/office/powerpoint/2010/main">
    <mc:Choice Requires="p14">
      <p:transition spd="slow" p14:dur="1600" advTm="4446">
        <p14:gallery dir="l"/>
      </p:transition>
    </mc:Choice>
    <mc:Fallback xmlns="">
      <p:transition spd="slow" advTm="4446">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heme2">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Theme2" id="{840814D8-33E0-4B9E-88C3-F93F1A5406B4}" vid="{E7FF7F53-62A5-4D3E-BBD0-E95694153E1A}"/>
    </a:ext>
  </a:extLst>
</a:theme>
</file>

<file path=docProps/app.xml><?xml version="1.0" encoding="utf-8"?>
<Properties xmlns="http://schemas.openxmlformats.org/officeDocument/2006/extended-properties" xmlns:vt="http://schemas.openxmlformats.org/officeDocument/2006/docPropsVTypes">
  <Template>Theme2</Template>
  <TotalTime>94</TotalTime>
  <Words>447</Words>
  <Application>Microsoft Office PowerPoint</Application>
  <PresentationFormat>Widescreen</PresentationFormat>
  <Paragraphs>22</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Bookman Old Style</vt:lpstr>
      <vt:lpstr>Rockwell</vt:lpstr>
      <vt:lpstr>Theme2</vt:lpstr>
      <vt:lpstr>Python games</vt:lpstr>
      <vt:lpstr>Basic introduction </vt:lpstr>
      <vt:lpstr>Need for Gamehub </vt:lpstr>
      <vt:lpstr>Smile Man</vt:lpstr>
      <vt:lpstr>Rock Paper Scissor</vt:lpstr>
      <vt:lpstr>Tic Tac toe</vt:lpstr>
      <vt:lpstr>Fruit BAsket</vt:lpstr>
      <vt:lpstr>Future scope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games</dc:title>
  <dc:creator>Sunil Kumar</dc:creator>
  <cp:lastModifiedBy>Sunil Kumar</cp:lastModifiedBy>
  <cp:revision>15</cp:revision>
  <dcterms:created xsi:type="dcterms:W3CDTF">2024-03-09T02:45:34Z</dcterms:created>
  <dcterms:modified xsi:type="dcterms:W3CDTF">2024-03-20T08:46:12Z</dcterms:modified>
</cp:coreProperties>
</file>

<file path=docProps/thumbnail.jpeg>
</file>